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09" r:id="rId3"/>
    <p:sldId id="301" r:id="rId4"/>
    <p:sldId id="302" r:id="rId5"/>
    <p:sldId id="308" r:id="rId6"/>
    <p:sldId id="305" r:id="rId7"/>
    <p:sldId id="304" r:id="rId8"/>
    <p:sldId id="306" r:id="rId9"/>
    <p:sldId id="307" r:id="rId10"/>
    <p:sldId id="303" r:id="rId11"/>
    <p:sldId id="278" r:id="rId12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90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5534" y="1875181"/>
            <a:ext cx="4667534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الرابعة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وورد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8619"/>
            <a:ext cx="2286000" cy="1059381"/>
          </a:xfrm>
        </p:spPr>
        <p:txBody>
          <a:bodyPr>
            <a:normAutofit fontScale="62500" lnSpcReduction="20000"/>
          </a:bodyPr>
          <a:lstStyle/>
          <a:p>
            <a:pPr algn="ctr"/>
            <a:endParaRPr lang="en-GB" dirty="0"/>
          </a:p>
          <a:p>
            <a:pPr algn="r"/>
            <a:r>
              <a:rPr lang="ar-IQ" sz="60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  <a:endParaRPr lang="ar-IQ" sz="60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68457" y="165650"/>
            <a:ext cx="4527195" cy="205503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فصل ثاني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Word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Home Work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416023" y="2307771"/>
            <a:ext cx="7213600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2000" b="1" dirty="0" smtClean="0">
                <a:solidFill>
                  <a:srgbClr val="FF0000"/>
                </a:solidFill>
              </a:rPr>
              <a:t>CV</a:t>
            </a:r>
            <a:endParaRPr lang="ar-IQ" sz="2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72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</a:t>
            </a:r>
            <a:r>
              <a:rPr lang="ar-IQ" sz="72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الرابعة</a:t>
            </a:r>
            <a:endParaRPr lang="en-GB" sz="72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49"/>
          <a:stretch/>
        </p:blipFill>
        <p:spPr bwMode="auto">
          <a:xfrm>
            <a:off x="232227" y="551543"/>
            <a:ext cx="11800116" cy="4601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23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9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ادوات الجدول</a:t>
            </a:r>
          </a:p>
        </p:txBody>
      </p:sp>
    </p:spTree>
    <p:extLst>
      <p:ext uri="{BB962C8B-B14F-4D97-AF65-F5344CB8AC3E}">
        <p14:creationId xmlns:p14="http://schemas.microsoft.com/office/powerpoint/2010/main" val="19728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سهم إلى اليمين 10"/>
          <p:cNvSpPr/>
          <p:nvPr/>
        </p:nvSpPr>
        <p:spPr>
          <a:xfrm rot="5400000" flipH="1">
            <a:off x="10085469" y="3761172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8149910" y="4559364"/>
            <a:ext cx="444849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خيارات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الجدول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68" b="81746"/>
          <a:stretch/>
        </p:blipFill>
        <p:spPr bwMode="auto">
          <a:xfrm>
            <a:off x="188684" y="232227"/>
            <a:ext cx="11872691" cy="298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شكل بيضاوي 3"/>
          <p:cNvSpPr/>
          <p:nvPr/>
        </p:nvSpPr>
        <p:spPr>
          <a:xfrm>
            <a:off x="4165600" y="0"/>
            <a:ext cx="1959429" cy="1582057"/>
          </a:xfrm>
          <a:prstGeom prst="ellipse">
            <a:avLst/>
          </a:prstGeom>
          <a:noFill/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سهم إلى اليمين 27"/>
          <p:cNvSpPr/>
          <p:nvPr/>
        </p:nvSpPr>
        <p:spPr>
          <a:xfrm rot="5400000" flipH="1">
            <a:off x="5454092" y="376117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4306524" y="4559365"/>
            <a:ext cx="363701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الجدول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سهم إلى اليمين 29"/>
          <p:cNvSpPr/>
          <p:nvPr/>
        </p:nvSpPr>
        <p:spPr>
          <a:xfrm rot="5400000" flipH="1">
            <a:off x="948727" y="376117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465847" y="4561245"/>
            <a:ext cx="230763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رسم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حدود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42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4" grpId="0" animBg="1"/>
      <p:bldP spid="28" grpId="0" animBg="1"/>
      <p:bldP spid="29" grpId="0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91" b="82143"/>
          <a:stretch/>
        </p:blipFill>
        <p:spPr bwMode="auto">
          <a:xfrm>
            <a:off x="316705" y="195942"/>
            <a:ext cx="11616646" cy="3021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سهم إلى اليمين 10"/>
          <p:cNvSpPr/>
          <p:nvPr/>
        </p:nvSpPr>
        <p:spPr>
          <a:xfrm rot="5400000" flipH="1">
            <a:off x="10467239" y="3761172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10056861" y="4548610"/>
            <a:ext cx="2162628" cy="10137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جدول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4615543" y="0"/>
            <a:ext cx="1959429" cy="1582057"/>
          </a:xfrm>
          <a:prstGeom prst="ellipse">
            <a:avLst/>
          </a:prstGeom>
          <a:noFill/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سهم إلى اليمين 27"/>
          <p:cNvSpPr/>
          <p:nvPr/>
        </p:nvSpPr>
        <p:spPr>
          <a:xfrm rot="5400000" flipH="1">
            <a:off x="6628486" y="3781545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6252283" y="4600113"/>
            <a:ext cx="209427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دمج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سهم إلى اليمين 29"/>
          <p:cNvSpPr/>
          <p:nvPr/>
        </p:nvSpPr>
        <p:spPr>
          <a:xfrm rot="5400000" flipH="1">
            <a:off x="694212" y="374644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211332" y="4546515"/>
            <a:ext cx="230763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بيانات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8473873" y="376703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8063495" y="4554469"/>
            <a:ext cx="216262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صفوف</a:t>
            </a:r>
          </a:p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 اعمدة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4666945" y="3761170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4290742" y="4579738"/>
            <a:ext cx="209427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حجم الخلية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9" name="سهم إلى اليمين 18"/>
          <p:cNvSpPr/>
          <p:nvPr/>
        </p:nvSpPr>
        <p:spPr>
          <a:xfrm rot="5400000" flipH="1">
            <a:off x="2424488" y="376703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ربع نص 19"/>
          <p:cNvSpPr txBox="1"/>
          <p:nvPr/>
        </p:nvSpPr>
        <p:spPr>
          <a:xfrm>
            <a:off x="2048285" y="4585599"/>
            <a:ext cx="209427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محاذات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246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4" grpId="0" animBg="1"/>
      <p:bldP spid="28" grpId="0" animBg="1"/>
      <p:bldP spid="29" grpId="0"/>
      <p:bldP spid="30" grpId="0" animBg="1"/>
      <p:bldP spid="31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9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ادوات الصورة</a:t>
            </a:r>
          </a:p>
        </p:txBody>
      </p:sp>
    </p:spTree>
    <p:extLst>
      <p:ext uri="{BB962C8B-B14F-4D97-AF65-F5344CB8AC3E}">
        <p14:creationId xmlns:p14="http://schemas.microsoft.com/office/powerpoint/2010/main" val="370604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6" b="81944"/>
          <a:stretch/>
        </p:blipFill>
        <p:spPr bwMode="auto">
          <a:xfrm>
            <a:off x="91634" y="184005"/>
            <a:ext cx="11974286" cy="3077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سهم إلى اليمين 10"/>
          <p:cNvSpPr/>
          <p:nvPr/>
        </p:nvSpPr>
        <p:spPr>
          <a:xfrm rot="5400000" flipH="1">
            <a:off x="10085469" y="3761172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9978710" y="4528939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ضبط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5539044" y="140463"/>
            <a:ext cx="1645528" cy="1582057"/>
          </a:xfrm>
          <a:prstGeom prst="ellipse">
            <a:avLst/>
          </a:prstGeom>
          <a:noFill/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سهم إلى اليمين 27"/>
          <p:cNvSpPr/>
          <p:nvPr/>
        </p:nvSpPr>
        <p:spPr>
          <a:xfrm rot="5400000" flipH="1">
            <a:off x="6049842" y="3761172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5679119" y="4514907"/>
            <a:ext cx="2083317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الصور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سهم إلى اليمين 29"/>
          <p:cNvSpPr/>
          <p:nvPr/>
        </p:nvSpPr>
        <p:spPr>
          <a:xfrm rot="5400000" flipH="1">
            <a:off x="2443493" y="3730745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2336734" y="4498512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ترتيب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433264" y="3761171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326505" y="4528938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الحجم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1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4" grpId="0" animBg="1"/>
      <p:bldP spid="28" grpId="0" animBg="1"/>
      <p:bldP spid="29" grpId="0"/>
      <p:bldP spid="30" grpId="0" animBg="1"/>
      <p:bldP spid="31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90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ادوات الرسم</a:t>
            </a:r>
          </a:p>
        </p:txBody>
      </p:sp>
    </p:spTree>
    <p:extLst>
      <p:ext uri="{BB962C8B-B14F-4D97-AF65-F5344CB8AC3E}">
        <p14:creationId xmlns:p14="http://schemas.microsoft.com/office/powerpoint/2010/main" val="348184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b="81944"/>
          <a:stretch/>
        </p:blipFill>
        <p:spPr bwMode="auto">
          <a:xfrm>
            <a:off x="114062" y="188921"/>
            <a:ext cx="11930744" cy="299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سهم إلى اليمين 10"/>
          <p:cNvSpPr/>
          <p:nvPr/>
        </p:nvSpPr>
        <p:spPr>
          <a:xfrm rot="5400000" flipH="1">
            <a:off x="10212726" y="3730745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10105967" y="4498512"/>
            <a:ext cx="1555389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ادراج اشكال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5878286" y="0"/>
            <a:ext cx="1480457" cy="1582057"/>
          </a:xfrm>
          <a:prstGeom prst="ellipse">
            <a:avLst/>
          </a:prstGeom>
          <a:noFill/>
          <a:ln w="571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8" name="سهم إلى اليمين 27"/>
          <p:cNvSpPr/>
          <p:nvPr/>
        </p:nvSpPr>
        <p:spPr>
          <a:xfrm rot="5400000" flipH="1">
            <a:off x="7730129" y="3700319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7359406" y="4454054"/>
            <a:ext cx="2083317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</a:t>
            </a:r>
            <a:r>
              <a:rPr lang="ar-IQ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الاشكال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سهم إلى اليمين 29"/>
          <p:cNvSpPr/>
          <p:nvPr/>
        </p:nvSpPr>
        <p:spPr>
          <a:xfrm rot="5400000" flipH="1">
            <a:off x="5059438" y="3700319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4671315" y="4468086"/>
            <a:ext cx="216269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انماط </a:t>
            </a:r>
            <a:r>
              <a:rPr lang="en-US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WordArt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سهم إلى اليمين 12"/>
          <p:cNvSpPr/>
          <p:nvPr/>
        </p:nvSpPr>
        <p:spPr>
          <a:xfrm rot="5400000" flipH="1">
            <a:off x="3350635" y="3700319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3243876" y="4468086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نص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1807504" y="3700319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1700745" y="4468086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ترتيب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210061" y="3700319"/>
            <a:ext cx="1341873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103302" y="4468086"/>
            <a:ext cx="155538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الحجم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600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4" grpId="0" animBg="1"/>
      <p:bldP spid="28" grpId="0" animBg="1"/>
      <p:bldP spid="29" grpId="0"/>
      <p:bldP spid="30" grpId="0" animBg="1"/>
      <p:bldP spid="31" grpId="0"/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1628</TotalTime>
  <Words>75</Words>
  <Application>Microsoft Office PowerPoint</Application>
  <PresentationFormat>مخصص</PresentationFormat>
  <Paragraphs>37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Slice</vt:lpstr>
      <vt:lpstr>المحاضرة الرابعة      مايكروسوفت وورد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151</cp:revision>
  <dcterms:created xsi:type="dcterms:W3CDTF">2017-03-12T18:49:09Z</dcterms:created>
  <dcterms:modified xsi:type="dcterms:W3CDTF">2018-03-30T05:44:06Z</dcterms:modified>
</cp:coreProperties>
</file>